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9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31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30.jpeg" ContentType="image/jpeg"/>
  <Override PartName="/ppt/media/image2.png" ContentType="image/png"/>
  <Override PartName="/ppt/media/image7.png" ContentType="image/png"/>
  <Override PartName="/ppt/media/image22.png" ContentType="image/png"/>
  <Override PartName="/ppt/media/image3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F1FA8165-C231-4E1D-8CF2-0302A63F7517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CD8E79BE-0AFA-446B-B6EF-AA6F85313109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CustomShape 2"/>
          <p:cNvSpPr/>
          <p:nvPr/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E3D211B7-82B8-4B66-8697-E3E7A5975B89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AE3F0C66-4485-4D3D-A9A3-53C879B62295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E91F129A-7ADC-45CB-89E3-B77EA409E5FA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2"/>
          <p:cNvSpPr/>
          <p:nvPr/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0D9BCA7F-22F9-4D2E-A135-D63F7993EB84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CustomShape 2"/>
          <p:cNvSpPr/>
          <p:nvPr/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0B1AC640-B8D0-4873-801E-97242A2899EF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4C63AA87-682B-47AE-942B-102AE59AFB5D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2"/>
          <p:cNvSpPr/>
          <p:nvPr/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754E616C-0619-4435-9306-87EF1F1DD89C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US" sz="281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6EC5E6E-F31A-49E8-8E90-ECA048CF22D6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6" name="" descr=""/>
          <p:cNvPicPr/>
          <p:nvPr/>
        </p:nvPicPr>
        <p:blipFill>
          <a:blip r:embed="rId2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  <p:pic>
        <p:nvPicPr>
          <p:cNvPr id="37" name="" descr=""/>
          <p:cNvPicPr/>
          <p:nvPr/>
        </p:nvPicPr>
        <p:blipFill>
          <a:blip r:embed="rId3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4" name="" descr=""/>
          <p:cNvPicPr/>
          <p:nvPr/>
        </p:nvPicPr>
        <p:blipFill>
          <a:blip r:embed="rId2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  <p:pic>
        <p:nvPicPr>
          <p:cNvPr id="75" name="" descr=""/>
          <p:cNvPicPr/>
          <p:nvPr/>
        </p:nvPicPr>
        <p:blipFill>
          <a:blip r:embed="rId3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2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  <p:pic>
        <p:nvPicPr>
          <p:cNvPr id="112" name="" descr=""/>
          <p:cNvPicPr/>
          <p:nvPr/>
        </p:nvPicPr>
        <p:blipFill>
          <a:blip r:embed="rId3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3" name="PlaceHolder 5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2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3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2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  <p:pic>
        <p:nvPicPr>
          <p:cNvPr id="188" name="" descr=""/>
          <p:cNvPicPr/>
          <p:nvPr/>
        </p:nvPicPr>
        <p:blipFill>
          <a:blip r:embed="rId3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9" descr=""/>
          <p:cNvPicPr/>
          <p:nvPr/>
        </p:nvPicPr>
        <p:blipFill>
          <a:blip r:embed="rId2"/>
          <a:stretch/>
        </p:blipFill>
        <p:spPr>
          <a:xfrm>
            <a:off x="0" y="0"/>
            <a:ext cx="9141480" cy="4702680"/>
          </a:xfrm>
          <a:prstGeom prst="rect">
            <a:avLst/>
          </a:prstGeom>
          <a:ln w="9360">
            <a:noFill/>
          </a:ln>
        </p:spPr>
      </p:pic>
      <p:pic>
        <p:nvPicPr>
          <p:cNvPr id="1" name="Picture 8" descr=""/>
          <p:cNvPicPr/>
          <p:nvPr/>
        </p:nvPicPr>
        <p:blipFill>
          <a:blip r:embed="rId3"/>
          <a:stretch/>
        </p:blipFill>
        <p:spPr>
          <a:xfrm>
            <a:off x="0" y="0"/>
            <a:ext cx="9141480" cy="5141160"/>
          </a:xfrm>
          <a:prstGeom prst="rect">
            <a:avLst/>
          </a:prstGeom>
          <a:ln w="936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9" descr=""/>
          <p:cNvPicPr/>
          <p:nvPr/>
        </p:nvPicPr>
        <p:blipFill>
          <a:blip r:embed="rId2"/>
          <a:stretch/>
        </p:blipFill>
        <p:spPr>
          <a:xfrm>
            <a:off x="0" y="0"/>
            <a:ext cx="9141480" cy="4702680"/>
          </a:xfrm>
          <a:prstGeom prst="rect">
            <a:avLst/>
          </a:prstGeom>
          <a:ln w="9360">
            <a:noFill/>
          </a:ln>
        </p:spPr>
      </p:pic>
      <p:sp>
        <p:nvSpPr>
          <p:cNvPr id="39" name="CustomShape 1"/>
          <p:cNvSpPr/>
          <p:nvPr/>
        </p:nvSpPr>
        <p:spPr>
          <a:xfrm>
            <a:off x="5486400" y="0"/>
            <a:ext cx="3655080" cy="5141160"/>
          </a:xfrm>
          <a:prstGeom prst="rect">
            <a:avLst/>
          </a:prstGeom>
          <a:solidFill>
            <a:srgbClr val="363d43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9" descr=""/>
          <p:cNvPicPr/>
          <p:nvPr/>
        </p:nvPicPr>
        <p:blipFill>
          <a:blip r:embed="rId2"/>
          <a:stretch/>
        </p:blipFill>
        <p:spPr>
          <a:xfrm>
            <a:off x="0" y="0"/>
            <a:ext cx="9141480" cy="4702680"/>
          </a:xfrm>
          <a:prstGeom prst="rect">
            <a:avLst/>
          </a:prstGeom>
          <a:ln w="9360">
            <a:noFill/>
          </a:ln>
        </p:spPr>
      </p:pic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9" descr=""/>
          <p:cNvPicPr/>
          <p:nvPr/>
        </p:nvPicPr>
        <p:blipFill>
          <a:blip r:embed="rId2"/>
          <a:stretch/>
        </p:blipFill>
        <p:spPr>
          <a:xfrm>
            <a:off x="0" y="0"/>
            <a:ext cx="9141480" cy="4702680"/>
          </a:xfrm>
          <a:prstGeom prst="rect">
            <a:avLst/>
          </a:prstGeom>
          <a:ln w="9360">
            <a:noFill/>
          </a:ln>
        </p:spPr>
      </p:pic>
      <p:sp>
        <p:nvSpPr>
          <p:cNvPr id="114" name="CustomShape 1"/>
          <p:cNvSpPr/>
          <p:nvPr/>
        </p:nvSpPr>
        <p:spPr>
          <a:xfrm>
            <a:off x="0" y="152280"/>
            <a:ext cx="9141480" cy="2264400"/>
          </a:xfrm>
          <a:prstGeom prst="rect">
            <a:avLst/>
          </a:prstGeom>
          <a:solidFill>
            <a:srgbClr val="424c53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8" descr=""/>
          <p:cNvPicPr/>
          <p:nvPr/>
        </p:nvPicPr>
        <p:blipFill>
          <a:blip r:embed="rId2"/>
          <a:stretch/>
        </p:blipFill>
        <p:spPr>
          <a:xfrm>
            <a:off x="0" y="36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50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90000" rIns="90000" tIns="45000" bIns="4500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dt"/>
          </p:nvPr>
        </p:nvSpPr>
        <p:spPr>
          <a:xfrm>
            <a:off x="457200" y="4767480"/>
            <a:ext cx="2133360" cy="27360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5/12/17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ftr"/>
          </p:nvPr>
        </p:nvSpPr>
        <p:spPr>
          <a:xfrm>
            <a:off x="3124080" y="4767480"/>
            <a:ext cx="2895120" cy="27360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WWW.ITEDUCATE.COM.UA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sldNum"/>
          </p:nvPr>
        </p:nvSpPr>
        <p:spPr>
          <a:xfrm>
            <a:off x="6553080" y="4767480"/>
            <a:ext cx="2133360" cy="27360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8267ABDE-502E-4FAA-AE34-0356FA7AAE08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ru-RU" sz="13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icture 4" descr=""/>
          <p:cNvPicPr/>
          <p:nvPr/>
        </p:nvPicPr>
        <p:blipFill>
          <a:blip r:embed="rId1"/>
          <a:srcRect l="17859" t="0" r="17859" b="0"/>
          <a:stretch/>
        </p:blipFill>
        <p:spPr>
          <a:xfrm>
            <a:off x="0" y="0"/>
            <a:ext cx="5393520" cy="5141160"/>
          </a:xfrm>
          <a:prstGeom prst="rect">
            <a:avLst/>
          </a:prstGeom>
          <a:ln>
            <a:noFill/>
          </a:ln>
        </p:spPr>
      </p:pic>
      <p:pic>
        <p:nvPicPr>
          <p:cNvPr id="195" name="Picture 2" descr=""/>
          <p:cNvPicPr/>
          <p:nvPr/>
        </p:nvPicPr>
        <p:blipFill>
          <a:blip r:embed="rId2"/>
          <a:stretch/>
        </p:blipFill>
        <p:spPr>
          <a:xfrm>
            <a:off x="6558480" y="1047600"/>
            <a:ext cx="1521360" cy="2439720"/>
          </a:xfrm>
          <a:prstGeom prst="rect">
            <a:avLst/>
          </a:prstGeom>
          <a:ln>
            <a:noFill/>
          </a:ln>
        </p:spPr>
      </p:pic>
      <p:sp>
        <p:nvSpPr>
          <p:cNvPr id="196" name="CustomShape 1"/>
          <p:cNvSpPr/>
          <p:nvPr/>
        </p:nvSpPr>
        <p:spPr>
          <a:xfrm>
            <a:off x="5396040" y="0"/>
            <a:ext cx="87840" cy="5141160"/>
          </a:xfrm>
          <a:prstGeom prst="rect">
            <a:avLst/>
          </a:prstGeom>
          <a:solidFill>
            <a:srgbClr val="ed3645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2"/>
          <p:cNvSpPr/>
          <p:nvPr/>
        </p:nvSpPr>
        <p:spPr>
          <a:xfrm>
            <a:off x="6417360" y="4201560"/>
            <a:ext cx="1853280" cy="254160"/>
          </a:xfrm>
          <a:prstGeom prst="roundRect">
            <a:avLst>
              <a:gd name="adj" fmla="val 9421"/>
            </a:avLst>
          </a:prstGeom>
          <a:solidFill>
            <a:srgbClr val="424c53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3"/>
          <p:cNvSpPr/>
          <p:nvPr/>
        </p:nvSpPr>
        <p:spPr>
          <a:xfrm>
            <a:off x="431640" y="1959840"/>
            <a:ext cx="4569480" cy="228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IТ Образование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Для специалистов всех уровней!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3124080" y="4781520"/>
            <a:ext cx="289296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Line 2"/>
          <p:cNvSpPr/>
          <p:nvPr/>
        </p:nvSpPr>
        <p:spPr>
          <a:xfrm>
            <a:off x="5638680" y="1995840"/>
            <a:ext cx="2971800" cy="36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Line 3"/>
          <p:cNvSpPr/>
          <p:nvPr/>
        </p:nvSpPr>
        <p:spPr>
          <a:xfrm>
            <a:off x="5638680" y="2417040"/>
            <a:ext cx="2971800" cy="36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Line 4"/>
          <p:cNvSpPr/>
          <p:nvPr/>
        </p:nvSpPr>
        <p:spPr>
          <a:xfrm>
            <a:off x="5658840" y="2812680"/>
            <a:ext cx="2971800" cy="36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5"/>
          <p:cNvSpPr/>
          <p:nvPr/>
        </p:nvSpPr>
        <p:spPr>
          <a:xfrm>
            <a:off x="457200" y="346320"/>
            <a:ext cx="4004280" cy="85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424c53"/>
                </a:solidFill>
                <a:uFill>
                  <a:solidFill>
                    <a:srgbClr val="ffffff"/>
                  </a:solidFill>
                </a:uFill>
                <a:latin typeface="Calibri"/>
                <a:ea typeface="Open Sans Extrabold"/>
              </a:rPr>
              <a:t>JavaScript продвинутый курс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6"/>
          <p:cNvSpPr/>
          <p:nvPr/>
        </p:nvSpPr>
        <p:spPr>
          <a:xfrm>
            <a:off x="5526000" y="1725120"/>
            <a:ext cx="3328920" cy="32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Регулярные выражения.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События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Обработка событий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7"/>
          <p:cNvSpPr/>
          <p:nvPr/>
        </p:nvSpPr>
        <p:spPr>
          <a:xfrm>
            <a:off x="6027480" y="362520"/>
            <a:ext cx="2232360" cy="277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8"/>
          <p:cNvSpPr/>
          <p:nvPr/>
        </p:nvSpPr>
        <p:spPr>
          <a:xfrm>
            <a:off x="5638680" y="2133360"/>
            <a:ext cx="2989440" cy="219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9"/>
          <p:cNvSpPr/>
          <p:nvPr/>
        </p:nvSpPr>
        <p:spPr>
          <a:xfrm>
            <a:off x="5669280" y="2533320"/>
            <a:ext cx="2939040" cy="277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10"/>
          <p:cNvSpPr/>
          <p:nvPr/>
        </p:nvSpPr>
        <p:spPr>
          <a:xfrm>
            <a:off x="5638680" y="2890080"/>
            <a:ext cx="1944000" cy="277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Line 11"/>
          <p:cNvSpPr/>
          <p:nvPr/>
        </p:nvSpPr>
        <p:spPr>
          <a:xfrm>
            <a:off x="5638680" y="3169440"/>
            <a:ext cx="2971800" cy="36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10" name="Picture 2" descr=""/>
          <p:cNvPicPr/>
          <p:nvPr/>
        </p:nvPicPr>
        <p:blipFill>
          <a:blip r:embed="rId1"/>
          <a:stretch/>
        </p:blipFill>
        <p:spPr>
          <a:xfrm>
            <a:off x="524880" y="4801320"/>
            <a:ext cx="1602000" cy="252360"/>
          </a:xfrm>
          <a:prstGeom prst="rect">
            <a:avLst/>
          </a:prstGeom>
          <a:ln>
            <a:noFill/>
          </a:ln>
        </p:spPr>
      </p:pic>
      <p:sp>
        <p:nvSpPr>
          <p:cNvPr id="211" name="CustomShape 12"/>
          <p:cNvSpPr/>
          <p:nvPr/>
        </p:nvSpPr>
        <p:spPr>
          <a:xfrm>
            <a:off x="5791320" y="1807560"/>
            <a:ext cx="2344320" cy="302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>
    <p:wipe dir="l"/>
  </p:transition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3124080" y="4781520"/>
            <a:ext cx="289296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457200" y="346320"/>
            <a:ext cx="8593200" cy="84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Events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6027480" y="362520"/>
            <a:ext cx="2232360" cy="277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4"/>
          <p:cNvSpPr/>
          <p:nvPr/>
        </p:nvSpPr>
        <p:spPr>
          <a:xfrm>
            <a:off x="5638680" y="2133360"/>
            <a:ext cx="2989440" cy="219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5"/>
          <p:cNvSpPr/>
          <p:nvPr/>
        </p:nvSpPr>
        <p:spPr>
          <a:xfrm>
            <a:off x="5669280" y="2533320"/>
            <a:ext cx="2939040" cy="277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6"/>
          <p:cNvSpPr/>
          <p:nvPr/>
        </p:nvSpPr>
        <p:spPr>
          <a:xfrm>
            <a:off x="5638680" y="2890080"/>
            <a:ext cx="1944000" cy="277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8" name="Picture 2" descr=""/>
          <p:cNvPicPr/>
          <p:nvPr/>
        </p:nvPicPr>
        <p:blipFill>
          <a:blip r:embed="rId1"/>
          <a:stretch/>
        </p:blipFill>
        <p:spPr>
          <a:xfrm>
            <a:off x="524880" y="4801320"/>
            <a:ext cx="1602000" cy="252360"/>
          </a:xfrm>
          <a:prstGeom prst="rect">
            <a:avLst/>
          </a:prstGeom>
          <a:ln>
            <a:noFill/>
          </a:ln>
        </p:spPr>
      </p:pic>
      <p:sp>
        <p:nvSpPr>
          <p:cNvPr id="219" name="CustomShape 7"/>
          <p:cNvSpPr/>
          <p:nvPr/>
        </p:nvSpPr>
        <p:spPr>
          <a:xfrm>
            <a:off x="5791320" y="1807560"/>
            <a:ext cx="2344320" cy="302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8"/>
          <p:cNvSpPr/>
          <p:nvPr/>
        </p:nvSpPr>
        <p:spPr>
          <a:xfrm>
            <a:off x="274320" y="1920240"/>
            <a:ext cx="8593200" cy="136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9"/>
          <p:cNvSpPr/>
          <p:nvPr/>
        </p:nvSpPr>
        <p:spPr>
          <a:xfrm>
            <a:off x="3200400" y="2156040"/>
            <a:ext cx="5801400" cy="111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2" name="" descr=""/>
          <p:cNvPicPr/>
          <p:nvPr/>
        </p:nvPicPr>
        <p:blipFill>
          <a:blip r:embed="rId2"/>
          <a:stretch/>
        </p:blipFill>
        <p:spPr>
          <a:xfrm>
            <a:off x="1920240" y="1280160"/>
            <a:ext cx="5370480" cy="3016440"/>
          </a:xfrm>
          <a:prstGeom prst="rect">
            <a:avLst/>
          </a:prstGeom>
          <a:ln>
            <a:noFill/>
          </a:ln>
        </p:spPr>
      </p:pic>
    </p:spTree>
  </p:cSld>
  <p:transition>
    <p:wipe dir="l"/>
  </p:transition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3124080" y="4781520"/>
            <a:ext cx="289296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457200" y="346320"/>
            <a:ext cx="8593200" cy="84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   </a:t>
            </a:r>
            <a:r>
              <a:rPr b="0" lang="en-US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this        EventObject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6027480" y="362520"/>
            <a:ext cx="2232360" cy="277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4"/>
          <p:cNvSpPr/>
          <p:nvPr/>
        </p:nvSpPr>
        <p:spPr>
          <a:xfrm>
            <a:off x="5638680" y="2133360"/>
            <a:ext cx="2989440" cy="219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5"/>
          <p:cNvSpPr/>
          <p:nvPr/>
        </p:nvSpPr>
        <p:spPr>
          <a:xfrm>
            <a:off x="5669280" y="2533320"/>
            <a:ext cx="2939040" cy="277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6"/>
          <p:cNvSpPr/>
          <p:nvPr/>
        </p:nvSpPr>
        <p:spPr>
          <a:xfrm>
            <a:off x="5638680" y="2890080"/>
            <a:ext cx="1944000" cy="277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9" name="Picture 2" descr=""/>
          <p:cNvPicPr/>
          <p:nvPr/>
        </p:nvPicPr>
        <p:blipFill>
          <a:blip r:embed="rId1"/>
          <a:stretch/>
        </p:blipFill>
        <p:spPr>
          <a:xfrm>
            <a:off x="524880" y="4801320"/>
            <a:ext cx="1602000" cy="252360"/>
          </a:xfrm>
          <a:prstGeom prst="rect">
            <a:avLst/>
          </a:prstGeom>
          <a:ln>
            <a:noFill/>
          </a:ln>
        </p:spPr>
      </p:pic>
      <p:sp>
        <p:nvSpPr>
          <p:cNvPr id="230" name="CustomShape 7"/>
          <p:cNvSpPr/>
          <p:nvPr/>
        </p:nvSpPr>
        <p:spPr>
          <a:xfrm>
            <a:off x="5791320" y="1807560"/>
            <a:ext cx="2344320" cy="302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8"/>
          <p:cNvSpPr/>
          <p:nvPr/>
        </p:nvSpPr>
        <p:spPr>
          <a:xfrm>
            <a:off x="274320" y="1920240"/>
            <a:ext cx="8593200" cy="136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9"/>
          <p:cNvSpPr/>
          <p:nvPr/>
        </p:nvSpPr>
        <p:spPr>
          <a:xfrm>
            <a:off x="3200400" y="2156040"/>
            <a:ext cx="5801400" cy="111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3" name="" descr=""/>
          <p:cNvPicPr/>
          <p:nvPr/>
        </p:nvPicPr>
        <p:blipFill>
          <a:blip r:embed="rId2"/>
          <a:stretch/>
        </p:blipFill>
        <p:spPr>
          <a:xfrm>
            <a:off x="3558960" y="914400"/>
            <a:ext cx="2017800" cy="1141560"/>
          </a:xfrm>
          <a:prstGeom prst="rect">
            <a:avLst/>
          </a:prstGeom>
          <a:ln>
            <a:noFill/>
          </a:ln>
        </p:spPr>
      </p:pic>
    </p:spTree>
  </p:cSld>
  <p:transition>
    <p:wipe dir="l"/>
  </p:transition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3124080" y="4781520"/>
            <a:ext cx="289296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457200" y="346320"/>
            <a:ext cx="8593200" cy="84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MouseEvents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3"/>
          <p:cNvSpPr/>
          <p:nvPr/>
        </p:nvSpPr>
        <p:spPr>
          <a:xfrm>
            <a:off x="6027480" y="362520"/>
            <a:ext cx="2232360" cy="277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4"/>
          <p:cNvSpPr/>
          <p:nvPr/>
        </p:nvSpPr>
        <p:spPr>
          <a:xfrm>
            <a:off x="5638680" y="2133360"/>
            <a:ext cx="2989440" cy="219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5"/>
          <p:cNvSpPr/>
          <p:nvPr/>
        </p:nvSpPr>
        <p:spPr>
          <a:xfrm>
            <a:off x="5669280" y="2533320"/>
            <a:ext cx="2939040" cy="277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6"/>
          <p:cNvSpPr/>
          <p:nvPr/>
        </p:nvSpPr>
        <p:spPr>
          <a:xfrm>
            <a:off x="5638680" y="2890080"/>
            <a:ext cx="1944000" cy="277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0" name="Picture 2" descr=""/>
          <p:cNvPicPr/>
          <p:nvPr/>
        </p:nvPicPr>
        <p:blipFill>
          <a:blip r:embed="rId1"/>
          <a:stretch/>
        </p:blipFill>
        <p:spPr>
          <a:xfrm>
            <a:off x="524880" y="4801320"/>
            <a:ext cx="1602000" cy="252360"/>
          </a:xfrm>
          <a:prstGeom prst="rect">
            <a:avLst/>
          </a:prstGeom>
          <a:ln>
            <a:noFill/>
          </a:ln>
        </p:spPr>
      </p:pic>
      <p:sp>
        <p:nvSpPr>
          <p:cNvPr id="241" name="CustomShape 7"/>
          <p:cNvSpPr/>
          <p:nvPr/>
        </p:nvSpPr>
        <p:spPr>
          <a:xfrm>
            <a:off x="5791320" y="1807560"/>
            <a:ext cx="2344320" cy="302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8"/>
          <p:cNvSpPr/>
          <p:nvPr/>
        </p:nvSpPr>
        <p:spPr>
          <a:xfrm>
            <a:off x="274320" y="1920240"/>
            <a:ext cx="8593200" cy="136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9"/>
          <p:cNvSpPr/>
          <p:nvPr/>
        </p:nvSpPr>
        <p:spPr>
          <a:xfrm>
            <a:off x="3200400" y="2156040"/>
            <a:ext cx="5801400" cy="111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4" name="" descr=""/>
          <p:cNvPicPr/>
          <p:nvPr/>
        </p:nvPicPr>
        <p:blipFill>
          <a:blip r:embed="rId2"/>
          <a:stretch/>
        </p:blipFill>
        <p:spPr>
          <a:xfrm>
            <a:off x="2743200" y="1175400"/>
            <a:ext cx="3865680" cy="2818080"/>
          </a:xfrm>
          <a:prstGeom prst="rect">
            <a:avLst/>
          </a:prstGeom>
          <a:ln>
            <a:solidFill>
              <a:srgbClr val="3465a4"/>
            </a:solidFill>
          </a:ln>
        </p:spPr>
      </p:pic>
    </p:spTree>
  </p:cSld>
  <p:transition>
    <p:wipe dir="l"/>
  </p:transition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3124080" y="4781520"/>
            <a:ext cx="289296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457200" y="346320"/>
            <a:ext cx="8593200" cy="84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MouseEvents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3"/>
          <p:cNvSpPr/>
          <p:nvPr/>
        </p:nvSpPr>
        <p:spPr>
          <a:xfrm>
            <a:off x="6027480" y="362520"/>
            <a:ext cx="2232360" cy="277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4"/>
          <p:cNvSpPr/>
          <p:nvPr/>
        </p:nvSpPr>
        <p:spPr>
          <a:xfrm>
            <a:off x="5638680" y="2133360"/>
            <a:ext cx="2989440" cy="219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5"/>
          <p:cNvSpPr/>
          <p:nvPr/>
        </p:nvSpPr>
        <p:spPr>
          <a:xfrm>
            <a:off x="5669280" y="2533320"/>
            <a:ext cx="2939040" cy="277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6"/>
          <p:cNvSpPr/>
          <p:nvPr/>
        </p:nvSpPr>
        <p:spPr>
          <a:xfrm>
            <a:off x="5638680" y="2890080"/>
            <a:ext cx="1944000" cy="277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1" name="Picture 2" descr=""/>
          <p:cNvPicPr/>
          <p:nvPr/>
        </p:nvPicPr>
        <p:blipFill>
          <a:blip r:embed="rId1"/>
          <a:stretch/>
        </p:blipFill>
        <p:spPr>
          <a:xfrm>
            <a:off x="524880" y="4801320"/>
            <a:ext cx="1602000" cy="252360"/>
          </a:xfrm>
          <a:prstGeom prst="rect">
            <a:avLst/>
          </a:prstGeom>
          <a:ln>
            <a:noFill/>
          </a:ln>
        </p:spPr>
      </p:pic>
      <p:sp>
        <p:nvSpPr>
          <p:cNvPr id="252" name="CustomShape 7"/>
          <p:cNvSpPr/>
          <p:nvPr/>
        </p:nvSpPr>
        <p:spPr>
          <a:xfrm>
            <a:off x="5791320" y="1807560"/>
            <a:ext cx="2344320" cy="302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8"/>
          <p:cNvSpPr/>
          <p:nvPr/>
        </p:nvSpPr>
        <p:spPr>
          <a:xfrm>
            <a:off x="274320" y="1920240"/>
            <a:ext cx="8593200" cy="136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CustomShape 9"/>
          <p:cNvSpPr/>
          <p:nvPr/>
        </p:nvSpPr>
        <p:spPr>
          <a:xfrm>
            <a:off x="3200400" y="2156040"/>
            <a:ext cx="5801400" cy="111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5" name="CustomShape 10"/>
          <p:cNvSpPr/>
          <p:nvPr/>
        </p:nvSpPr>
        <p:spPr>
          <a:xfrm>
            <a:off x="548640" y="1644120"/>
            <a:ext cx="8320680" cy="188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Последовательность событий при clickе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"onmousedown" &gt; "onmouseup" &gt; "onclick"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Последовательность событий при двойном нажатии на ЛКМ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"onmousedown" &gt; "onmouseup" &gt; "onclick" &gt; "onmousedown" &gt; "onmouseup" &gt; "onclick" &gt; "ondblclick"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wipe dir="l"/>
  </p:transition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3124080" y="4781520"/>
            <a:ext cx="289296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CustomShape 2"/>
          <p:cNvSpPr/>
          <p:nvPr/>
        </p:nvSpPr>
        <p:spPr>
          <a:xfrm>
            <a:off x="457200" y="346320"/>
            <a:ext cx="8593200" cy="84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KeyBoardEvents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CustomShape 3"/>
          <p:cNvSpPr/>
          <p:nvPr/>
        </p:nvSpPr>
        <p:spPr>
          <a:xfrm>
            <a:off x="6027480" y="362520"/>
            <a:ext cx="2232360" cy="277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4"/>
          <p:cNvSpPr/>
          <p:nvPr/>
        </p:nvSpPr>
        <p:spPr>
          <a:xfrm>
            <a:off x="5638680" y="2133360"/>
            <a:ext cx="2989440" cy="219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5"/>
          <p:cNvSpPr/>
          <p:nvPr/>
        </p:nvSpPr>
        <p:spPr>
          <a:xfrm>
            <a:off x="5669280" y="2533320"/>
            <a:ext cx="2939040" cy="277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6"/>
          <p:cNvSpPr/>
          <p:nvPr/>
        </p:nvSpPr>
        <p:spPr>
          <a:xfrm>
            <a:off x="5638680" y="2890080"/>
            <a:ext cx="1944000" cy="277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2" name="Picture 2" descr=""/>
          <p:cNvPicPr/>
          <p:nvPr/>
        </p:nvPicPr>
        <p:blipFill>
          <a:blip r:embed="rId1"/>
          <a:stretch/>
        </p:blipFill>
        <p:spPr>
          <a:xfrm>
            <a:off x="524880" y="4801320"/>
            <a:ext cx="1602000" cy="252360"/>
          </a:xfrm>
          <a:prstGeom prst="rect">
            <a:avLst/>
          </a:prstGeom>
          <a:ln>
            <a:noFill/>
          </a:ln>
        </p:spPr>
      </p:pic>
      <p:sp>
        <p:nvSpPr>
          <p:cNvPr id="263" name="CustomShape 7"/>
          <p:cNvSpPr/>
          <p:nvPr/>
        </p:nvSpPr>
        <p:spPr>
          <a:xfrm>
            <a:off x="5791320" y="1807560"/>
            <a:ext cx="2344320" cy="302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CustomShape 8"/>
          <p:cNvSpPr/>
          <p:nvPr/>
        </p:nvSpPr>
        <p:spPr>
          <a:xfrm>
            <a:off x="274320" y="1920240"/>
            <a:ext cx="8593200" cy="136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9"/>
          <p:cNvSpPr/>
          <p:nvPr/>
        </p:nvSpPr>
        <p:spPr>
          <a:xfrm>
            <a:off x="3200400" y="2156040"/>
            <a:ext cx="5801400" cy="111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6" name="" descr=""/>
          <p:cNvPicPr/>
          <p:nvPr/>
        </p:nvPicPr>
        <p:blipFill>
          <a:blip r:embed="rId2"/>
          <a:stretch/>
        </p:blipFill>
        <p:spPr>
          <a:xfrm>
            <a:off x="6035040" y="1737360"/>
            <a:ext cx="2536560" cy="2080800"/>
          </a:xfrm>
          <a:prstGeom prst="rect">
            <a:avLst/>
          </a:prstGeom>
          <a:ln>
            <a:noFill/>
          </a:ln>
        </p:spPr>
      </p:pic>
      <p:sp>
        <p:nvSpPr>
          <p:cNvPr id="267" name="CustomShape 10"/>
          <p:cNvSpPr/>
          <p:nvPr/>
        </p:nvSpPr>
        <p:spPr>
          <a:xfrm>
            <a:off x="1097280" y="1920240"/>
            <a:ext cx="4401360" cy="136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Keydown  - клавиша нажата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Keypress – клавиша нажата и отпущена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Keyup – клавиша отпущена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wipe dir="l"/>
  </p:transition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3124080" y="4781520"/>
            <a:ext cx="289296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457200" y="346320"/>
            <a:ext cx="8593200" cy="84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HOMEWORK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3"/>
          <p:cNvSpPr/>
          <p:nvPr/>
        </p:nvSpPr>
        <p:spPr>
          <a:xfrm>
            <a:off x="6027480" y="362520"/>
            <a:ext cx="2232360" cy="277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4"/>
          <p:cNvSpPr/>
          <p:nvPr/>
        </p:nvSpPr>
        <p:spPr>
          <a:xfrm>
            <a:off x="5638680" y="2133360"/>
            <a:ext cx="2989440" cy="219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5"/>
          <p:cNvSpPr/>
          <p:nvPr/>
        </p:nvSpPr>
        <p:spPr>
          <a:xfrm>
            <a:off x="5669280" y="2533320"/>
            <a:ext cx="2939040" cy="277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6"/>
          <p:cNvSpPr/>
          <p:nvPr/>
        </p:nvSpPr>
        <p:spPr>
          <a:xfrm>
            <a:off x="5638680" y="2890080"/>
            <a:ext cx="1944000" cy="277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4" name="Picture 2" descr=""/>
          <p:cNvPicPr/>
          <p:nvPr/>
        </p:nvPicPr>
        <p:blipFill>
          <a:blip r:embed="rId1"/>
          <a:stretch/>
        </p:blipFill>
        <p:spPr>
          <a:xfrm>
            <a:off x="524880" y="4801320"/>
            <a:ext cx="1602000" cy="252360"/>
          </a:xfrm>
          <a:prstGeom prst="rect">
            <a:avLst/>
          </a:prstGeom>
          <a:ln>
            <a:noFill/>
          </a:ln>
        </p:spPr>
      </p:pic>
      <p:sp>
        <p:nvSpPr>
          <p:cNvPr id="275" name="CustomShape 7"/>
          <p:cNvSpPr/>
          <p:nvPr/>
        </p:nvSpPr>
        <p:spPr>
          <a:xfrm>
            <a:off x="5791320" y="1807560"/>
            <a:ext cx="2344320" cy="302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8"/>
          <p:cNvSpPr/>
          <p:nvPr/>
        </p:nvSpPr>
        <p:spPr>
          <a:xfrm>
            <a:off x="1736640" y="1132200"/>
            <a:ext cx="5715360" cy="341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Задания находятся в папках уроков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wipe dir="l"/>
  </p:transition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5436000" y="843480"/>
            <a:ext cx="3707640" cy="4299840"/>
          </a:xfrm>
          <a:prstGeom prst="rect">
            <a:avLst/>
          </a:prstGeom>
          <a:solidFill>
            <a:srgbClr val="414b5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78" name="CustomShape 2"/>
          <p:cNvSpPr/>
          <p:nvPr/>
        </p:nvSpPr>
        <p:spPr>
          <a:xfrm>
            <a:off x="5364000" y="360"/>
            <a:ext cx="117360" cy="5143320"/>
          </a:xfrm>
          <a:prstGeom prst="rect">
            <a:avLst/>
          </a:prstGeom>
          <a:solidFill>
            <a:srgbClr val="ed36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9" name="Picture 2" descr=""/>
          <p:cNvPicPr/>
          <p:nvPr/>
        </p:nvPicPr>
        <p:blipFill>
          <a:blip r:embed="rId1"/>
          <a:srcRect l="0" t="924" r="0" b="924"/>
          <a:stretch/>
        </p:blipFill>
        <p:spPr>
          <a:xfrm>
            <a:off x="0" y="360"/>
            <a:ext cx="5435640" cy="5143320"/>
          </a:xfrm>
          <a:prstGeom prst="rect">
            <a:avLst/>
          </a:prstGeom>
          <a:ln>
            <a:noFill/>
          </a:ln>
        </p:spPr>
      </p:pic>
      <p:sp>
        <p:nvSpPr>
          <p:cNvPr id="280" name="CustomShape 3"/>
          <p:cNvSpPr/>
          <p:nvPr/>
        </p:nvSpPr>
        <p:spPr>
          <a:xfrm>
            <a:off x="5970600" y="2409480"/>
            <a:ext cx="2921400" cy="259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ITEA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ул. Смоленская, 31-33, корп.3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Киев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03005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+38 044  590  08 38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facebook.com/Iteducate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info@itea.ua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itea.ua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Line 4"/>
          <p:cNvSpPr/>
          <p:nvPr/>
        </p:nvSpPr>
        <p:spPr>
          <a:xfrm>
            <a:off x="5940000" y="2463480"/>
            <a:ext cx="360" cy="810360"/>
          </a:xfrm>
          <a:prstGeom prst="line">
            <a:avLst/>
          </a:prstGeom>
          <a:ln>
            <a:solidFill>
              <a:srgbClr val="515f6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2" name="Picture 2" descr=""/>
          <p:cNvPicPr/>
          <p:nvPr/>
        </p:nvPicPr>
        <p:blipFill>
          <a:blip r:embed="rId2"/>
          <a:stretch/>
        </p:blipFill>
        <p:spPr>
          <a:xfrm>
            <a:off x="5940000" y="249480"/>
            <a:ext cx="2664000" cy="317160"/>
          </a:xfrm>
          <a:prstGeom prst="rect">
            <a:avLst/>
          </a:prstGeom>
          <a:ln>
            <a:noFill/>
          </a:ln>
        </p:spPr>
      </p:pic>
      <p:sp>
        <p:nvSpPr>
          <p:cNvPr id="283" name="CustomShape 5"/>
          <p:cNvSpPr/>
          <p:nvPr/>
        </p:nvSpPr>
        <p:spPr>
          <a:xfrm>
            <a:off x="5868000" y="1280160"/>
            <a:ext cx="2880000" cy="102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Open Sans Semibold"/>
              </a:rPr>
              <a:t>КОНТАКТНЫЕ </a:t>
            </a: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Open Sans Semibold"/>
              </a:rPr>
              <a:t>
</a:t>
            </a: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Open Sans Semibold"/>
              </a:rPr>
              <a:t>ДАННЫЕ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CustomShape 6"/>
          <p:cNvSpPr/>
          <p:nvPr/>
        </p:nvSpPr>
        <p:spPr>
          <a:xfrm>
            <a:off x="5364000" y="360"/>
            <a:ext cx="117360" cy="5143320"/>
          </a:xfrm>
          <a:prstGeom prst="rect">
            <a:avLst/>
          </a:prstGeom>
          <a:solidFill>
            <a:srgbClr val="ed36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Line 7"/>
          <p:cNvSpPr/>
          <p:nvPr/>
        </p:nvSpPr>
        <p:spPr>
          <a:xfrm>
            <a:off x="5940000" y="3813840"/>
            <a:ext cx="360" cy="756000"/>
          </a:xfrm>
          <a:prstGeom prst="line">
            <a:avLst/>
          </a:prstGeom>
          <a:ln>
            <a:solidFill>
              <a:srgbClr val="515f6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ransition>
    <p:fade/>
  </p:transition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2017-05-12T17:07:17Z</dcterms:modified>
  <cp:revision>1</cp:revision>
  <dc:subject/>
  <dc:title/>
</cp:coreProperties>
</file>